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63" r:id="rId27"/>
    <p:sldId id="264" r:id="rId28"/>
    <p:sldId id="291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972" autoAdjust="0"/>
  </p:normalViewPr>
  <p:slideViewPr>
    <p:cSldViewPr snapToGrid="0" snapToObjects="1">
      <p:cViewPr>
        <p:scale>
          <a:sx n="60" d="100"/>
          <a:sy n="60" d="100"/>
        </p:scale>
        <p:origin x="8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r>
              <a:rPr lang="en-US" dirty="0"/>
              <a:t>Get cleaner picture of excel and maybe even html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r>
              <a:rPr lang="en-US" dirty="0"/>
              <a:t>Data Engineer add!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Top 16 cities…..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before the problem statement.</a:t>
            </a:r>
          </a:p>
          <a:p>
            <a:r>
              <a:rPr lang="en-US" dirty="0"/>
              <a:t>Short problem statement first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17" y="818349"/>
            <a:ext cx="7833037" cy="550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44462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63B5-62B0-43DA-8565-637F2EA0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906"/>
            <a:ext cx="9144000" cy="4610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512666" y="2707342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950030" y="4150660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358821" y="3995571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1780160" y="409418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2201496" y="4085223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512666" y="2312894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228165" y="348550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1689022" y="3721283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2308002" y="367645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628650" y="3858411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1002</Words>
  <Application>Microsoft Office PowerPoint</Application>
  <PresentationFormat>On-screen Show (4:3)</PresentationFormat>
  <Paragraphs>286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 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38</cp:revision>
  <cp:lastPrinted>2019-10-24T03:28:30Z</cp:lastPrinted>
  <dcterms:created xsi:type="dcterms:W3CDTF">2019-10-24T00:24:41Z</dcterms:created>
  <dcterms:modified xsi:type="dcterms:W3CDTF">2019-10-25T04:17:05Z</dcterms:modified>
</cp:coreProperties>
</file>